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6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928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890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38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8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080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57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63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964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093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829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82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D97DD-24C0-46AF-A1AA-6DD4DAB58492}" type="datetimeFigureOut">
              <a:rPr lang="en-US" smtClean="0"/>
              <a:t>9/27/2020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2F60-002F-4469-BFFC-9DA673E24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73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933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85291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07525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33837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60596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97723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3678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11756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080034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87607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94216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196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55853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82446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61225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30588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32017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540692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79446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97578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835872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16907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418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863906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272574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03563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88241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126634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61692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49332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40177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655660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819438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577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71476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80417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4662260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222777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715940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011872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673911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5103572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4457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9023390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398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28225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00426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50702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148477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6795871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47183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185624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579355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171662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076644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201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770243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7135942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146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604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3151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3482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6315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493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1196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7940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78515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8107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3947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6418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5676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5360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2964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7240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78416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8462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2151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6012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1897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8106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63515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9480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17996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8423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627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5672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1293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9345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3423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9875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28999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9107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5559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01384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54377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641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4320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0736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340458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860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04723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180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2045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80157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8035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19254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618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27321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12495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3766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5437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96133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0536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0201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40086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03792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6191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2328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69011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92470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28836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67515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97247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662162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27834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894915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309016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94632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8534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41622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740591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362079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182128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614372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137364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752895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037101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3073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57314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381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839949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04583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70143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464533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44423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2024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85101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84636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155280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97722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649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0</Words>
  <Application>Microsoft Office PowerPoint</Application>
  <PresentationFormat>Letter Paper (8.5x11 in)</PresentationFormat>
  <Paragraphs>0</Paragraphs>
  <Slides>151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151</vt:i4>
      </vt:variant>
    </vt:vector>
  </HeadingPairs>
  <TitlesOfParts>
    <vt:vector size="15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Tara West</dc:creator>
  <cp:lastModifiedBy>Tara West</cp:lastModifiedBy>
  <cp:revision>3</cp:revision>
  <dcterms:created xsi:type="dcterms:W3CDTF">2020-09-25T03:07:07Z</dcterms:created>
  <dcterms:modified xsi:type="dcterms:W3CDTF">2020-09-27T07:24:07Z</dcterms:modified>
</cp:coreProperties>
</file>